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Geo"/>
      <p:regular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11" Type="http://schemas.openxmlformats.org/officeDocument/2006/relationships/slide" Target="slides/slide3.xml"/><Relationship Id="rId22" Type="http://schemas.openxmlformats.org/officeDocument/2006/relationships/font" Target="fonts/Geo-regular.fntdata"/><Relationship Id="rId10" Type="http://schemas.openxmlformats.org/officeDocument/2006/relationships/slide" Target="slides/slide2.xml"/><Relationship Id="rId21" Type="http://schemas.openxmlformats.org/officeDocument/2006/relationships/slide" Target="slides/slide13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23" Type="http://schemas.openxmlformats.org/officeDocument/2006/relationships/font" Target="fonts/Ge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2b6f6efa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12b6f6efa0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2b6f6efa0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12b6f6efa0_2_1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2b6f6efa0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12b6f6efa0_2_1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2b6f6efa0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12b6f6efa0_2_18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2b6f6efa0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12b6f6efa0_2_1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2b6f6efa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112b6f6efa0_2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b6f6efa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112b6f6efa0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b6f6efa0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12b6f6efa0_2_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2b6f6efa0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2b6f6efa0_2_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2b6f6efa0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12b6f6efa0_2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2b6f6efa0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12b6f6efa0_2_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2b6f6efa0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12b6f6efa0_2_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2b6f6efa0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2b6f6efa0_2_1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rgbClr val="DDDD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8" name="Google Shape;78;p16"/>
          <p:cNvCxnSpPr/>
          <p:nvPr/>
        </p:nvCxnSpPr>
        <p:spPr>
          <a:xfrm>
            <a:off x="905743" y="3363849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rgbClr val="DDDD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rgbClr val="DDDD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3433763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>
            <p:ph idx="2" type="pic"/>
          </p:nvPr>
        </p:nvSpPr>
        <p:spPr>
          <a:xfrm>
            <a:off x="11" y="0"/>
            <a:ext cx="9143989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rgbClr val="DDDD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822960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3" type="body"/>
          </p:nvPr>
        </p:nvSpPr>
        <p:spPr>
          <a:xfrm>
            <a:off x="4886958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4886958" y="1590675"/>
            <a:ext cx="3479802" cy="2811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30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DDD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DESIGN THINKING</a:t>
            </a:r>
            <a:endParaRPr/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PHASE 1: FRONTEND DEV PROJECT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TECHBRIDGE COHORT 2022</a:t>
            </a:r>
            <a:endParaRPr/>
          </a:p>
        </p:txBody>
      </p:sp>
      <p:cxnSp>
        <p:nvCxnSpPr>
          <p:cNvPr id="180" name="Google Shape;180;p35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24056" t="0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, display&#10;&#10;Description automatically generated"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5177" y="-1614311"/>
            <a:ext cx="10574867" cy="675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electronics, computer, display&#10;&#10;Description automatically generated"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2445" y="-1727200"/>
            <a:ext cx="10611556" cy="6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is the mobile layout for adding books</a:t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677333" y="4286250"/>
            <a:ext cx="773057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 lnSpcReduction="10000"/>
          </a:bodyPr>
          <a:lstStyle/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Once the information is created a notification tells you your account was created. This information is stored in local storage .</a:t>
            </a:r>
            <a:endParaRPr/>
          </a:p>
        </p:txBody>
      </p:sp>
      <p:pic>
        <p:nvPicPr>
          <p:cNvPr descr="A picture containing text, electronics, computer&#10;&#10;Description automatically generated" id="254" name="Google Shape;254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964" l="0" r="0" t="24965"/>
          <a:stretch/>
        </p:blipFill>
        <p:spPr>
          <a:xfrm>
            <a:off x="-1603022" y="0"/>
            <a:ext cx="10747022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monitor, electronics, computer&#10;&#10;Description automatically generated" id="259" name="Google Shape;2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78756"/>
            <a:ext cx="9674578" cy="7322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36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6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/>
          <p:nvPr>
            <p:ph type="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IS CHEAP, EXECUTION IS EXPENSIVE</a:t>
            </a:r>
            <a:endParaRPr/>
          </a:p>
        </p:txBody>
      </p:sp>
      <p:cxnSp>
        <p:nvCxnSpPr>
          <p:cNvPr id="191" name="Google Shape;191;p36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3D black question marks with one yellow question mark" id="192" name="Google Shape;192;p36"/>
          <p:cNvPicPr preferRelativeResize="0"/>
          <p:nvPr/>
        </p:nvPicPr>
        <p:blipFill rotWithShape="1">
          <a:blip r:embed="rId3">
            <a:alphaModFix/>
          </a:blip>
          <a:srcRect b="1" l="49099" r="26231" t="0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7"/>
          <p:cNvSpPr/>
          <p:nvPr/>
        </p:nvSpPr>
        <p:spPr>
          <a:xfrm>
            <a:off x="344043" y="342900"/>
            <a:ext cx="8455914" cy="4457700"/>
          </a:xfrm>
          <a:prstGeom prst="rect">
            <a:avLst/>
          </a:prstGeom>
          <a:gradFill>
            <a:gsLst>
              <a:gs pos="0">
                <a:srgbClr val="FC9364"/>
              </a:gs>
              <a:gs pos="60000">
                <a:srgbClr val="BD5985"/>
              </a:gs>
              <a:gs pos="100000">
                <a:srgbClr val="023056"/>
              </a:gs>
            </a:gsLst>
            <a:lin ang="8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7"/>
          <p:cNvSpPr txBox="1"/>
          <p:nvPr>
            <p:ph type="title"/>
          </p:nvPr>
        </p:nvSpPr>
        <p:spPr>
          <a:xfrm>
            <a:off x="644062" y="722998"/>
            <a:ext cx="2840593" cy="3703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/>
          </a:p>
        </p:txBody>
      </p:sp>
      <p:cxnSp>
        <p:nvCxnSpPr>
          <p:cNvPr id="200" name="Google Shape;200;p37"/>
          <p:cNvCxnSpPr/>
          <p:nvPr/>
        </p:nvCxnSpPr>
        <p:spPr>
          <a:xfrm>
            <a:off x="3728981" y="1543049"/>
            <a:ext cx="0" cy="20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976349" y="722630"/>
            <a:ext cx="4476136" cy="370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>
                <a:solidFill>
                  <a:schemeClr val="lt2"/>
                </a:solidFill>
              </a:rPr>
              <a:t>A website prototype can be any mock-up or demo of what a website will look like when it goes live. It can be anything from a paper sketch to a clickable HTML prototype. However, typically when people talk about a prototype, they are referring to an interactive prototype of some kind that allows users to navigate from page to page and use functionality such as drop-down menus.</a:t>
            </a:r>
            <a:endParaRPr/>
          </a:p>
          <a:p>
            <a:pPr indent="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https://www.experienceux.co.uk/faqs/what-is-a-website-prototype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846508" y="1924050"/>
            <a:ext cx="2449142" cy="120967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344043" y="2362199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chemeClr val="accent1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/>
          <p:nvPr/>
        </p:nvSpPr>
        <p:spPr>
          <a:xfrm rot="10800000">
            <a:off x="5953125" y="342900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rgbClr val="3F3D65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 rot="2831866">
            <a:off x="8277225" y="379730"/>
            <a:ext cx="397245" cy="428625"/>
          </a:xfrm>
          <a:prstGeom prst="flowChartExtra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1010"/>
            <a:ext cx="9144000" cy="470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polygonal shape" id="220" name="Google Shape;220;p4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Prototype phase B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It is time to now implement the Html pages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Focusing on what can be accomplished in html.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Prototype should accomplish some of what needs to be achieved.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screen with a blue background&#10;&#10;Description automatically generated with low confidence" id="227" name="Google Shape;2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45067"/>
            <a:ext cx="9223022" cy="588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screen with a blue background&#10;&#10;Description automatically generated with low confidence"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6756" y="-1546578"/>
            <a:ext cx="9493956" cy="669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monitor, electronics, indoor&#10;&#10;Description automatically generated" id="237" name="Google Shape;2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467" y="-903111"/>
            <a:ext cx="9279467" cy="6046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